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8" r:id="rId5"/>
    <p:sldId id="259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9" d="100"/>
          <a:sy n="59" d="100"/>
        </p:scale>
        <p:origin x="-1128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en.wikipedia.org/wiki/National_Student_Exchange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National_Student_Exchange" TargetMode="External"/><Relationship Id="rId2" Type="http://schemas.openxmlformats.org/officeDocument/2006/relationships/hyperlink" Target="https://en.wikipedia.org/wiki/Study_abroad_in_the_United_States" TargetMode="Externa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en.wikipedia.org/wiki/Academic_credit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Students’  Exchange Programs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4" descr="http://3.bp.blogspot.com/-ELmPXek89BE/UqWtnqOC57I/AAAAAAAABnE/gJm13dY7MxU/s1600/stud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43240" y="3929066"/>
            <a:ext cx="3052316" cy="21431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Repeat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exchange</a:t>
            </a:r>
            <a:endParaRPr lang="ru-RU" dirty="0" smtClean="0"/>
          </a:p>
          <a:p>
            <a:r>
              <a:rPr lang="en-US" dirty="0" smtClean="0"/>
              <a:t>student exchange</a:t>
            </a:r>
            <a:endParaRPr lang="ru-RU" dirty="0" smtClean="0"/>
          </a:p>
          <a:p>
            <a:r>
              <a:rPr lang="en-US" dirty="0" smtClean="0"/>
              <a:t>an exchange student</a:t>
            </a:r>
            <a:endParaRPr lang="ru-RU" dirty="0" smtClean="0"/>
          </a:p>
          <a:p>
            <a:r>
              <a:rPr lang="en-US" dirty="0" smtClean="0"/>
              <a:t>student exchange program </a:t>
            </a:r>
            <a:endParaRPr lang="ru-RU" dirty="0" smtClean="0"/>
          </a:p>
          <a:p>
            <a:r>
              <a:rPr lang="en-US" dirty="0" smtClean="0">
                <a:hlinkClick r:id="rId2" tooltip="National Student Exchange"/>
              </a:rPr>
              <a:t>National Student Exchange</a:t>
            </a:r>
            <a:r>
              <a:rPr lang="en-US" dirty="0" smtClean="0"/>
              <a:t> program</a:t>
            </a:r>
            <a:endParaRPr lang="ru-RU" dirty="0" smtClean="0"/>
          </a:p>
          <a:p>
            <a:r>
              <a:rPr lang="en-US" dirty="0" smtClean="0"/>
              <a:t>Foreign exchange programs</a:t>
            </a:r>
            <a:endParaRPr lang="ru-RU" dirty="0" smtClean="0"/>
          </a:p>
          <a:p>
            <a:r>
              <a:rPr lang="en-US" dirty="0" smtClean="0"/>
              <a:t>A short-term exchange program</a:t>
            </a:r>
            <a:endParaRPr lang="ru-RU" dirty="0" smtClean="0"/>
          </a:p>
          <a:p>
            <a:r>
              <a:rPr lang="en-US" dirty="0" smtClean="0"/>
              <a:t>A long-term exchange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Translate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u="sng" dirty="0" smtClean="0"/>
              <a:t>A student exchange program</a:t>
            </a:r>
            <a:r>
              <a:rPr lang="en-US" dirty="0" smtClean="0"/>
              <a:t> </a:t>
            </a:r>
            <a:endParaRPr lang="ru-RU" dirty="0" smtClean="0"/>
          </a:p>
          <a:p>
            <a:r>
              <a:rPr lang="en-US" u="sng" dirty="0" smtClean="0">
                <a:hlinkClick r:id="rId2" tooltip="Study abroad in the United States"/>
              </a:rPr>
              <a:t>study </a:t>
            </a:r>
            <a:r>
              <a:rPr lang="en-US" u="sng" dirty="0" smtClean="0">
                <a:hlinkClick r:id="rId2" tooltip="Study abroad in the United States"/>
              </a:rPr>
              <a:t>abroad</a:t>
            </a:r>
            <a:endParaRPr lang="ru-RU" u="sng" dirty="0" smtClean="0"/>
          </a:p>
          <a:p>
            <a:r>
              <a:rPr lang="en-US" u="sng" dirty="0" smtClean="0"/>
              <a:t>their institution's partner institutions</a:t>
            </a:r>
            <a:endParaRPr lang="ru-RU" dirty="0" smtClean="0"/>
          </a:p>
          <a:p>
            <a:r>
              <a:rPr lang="en-US" u="sng" dirty="0" smtClean="0"/>
              <a:t>involve </a:t>
            </a:r>
            <a:endParaRPr lang="ru-RU" u="sng" dirty="0" smtClean="0"/>
          </a:p>
          <a:p>
            <a:r>
              <a:rPr lang="en-US" u="sng" dirty="0" smtClean="0"/>
              <a:t>require </a:t>
            </a:r>
            <a:endParaRPr lang="ru-RU" u="sng" dirty="0" smtClean="0"/>
          </a:p>
          <a:p>
            <a:r>
              <a:rPr lang="en-US" u="sng" dirty="0" smtClean="0"/>
              <a:t>the</a:t>
            </a:r>
            <a:r>
              <a:rPr lang="en-US" dirty="0" smtClean="0"/>
              <a:t> </a:t>
            </a:r>
            <a:r>
              <a:rPr lang="en-US" u="sng" dirty="0" smtClean="0">
                <a:hlinkClick r:id="rId3" tooltip="National Student Exchange"/>
              </a:rPr>
              <a:t>National Student Exchange</a:t>
            </a:r>
            <a:r>
              <a:rPr lang="en-US" dirty="0" smtClean="0"/>
              <a:t> </a:t>
            </a:r>
            <a:r>
              <a:rPr lang="en-US" u="sng" dirty="0" smtClean="0"/>
              <a:t>program (</a:t>
            </a:r>
            <a:r>
              <a:rPr lang="en-US" u="sng" dirty="0" smtClean="0"/>
              <a:t>NSE</a:t>
            </a:r>
            <a:r>
              <a:rPr lang="ru-RU" u="sng" dirty="0" smtClean="0"/>
              <a:t>)</a:t>
            </a:r>
          </a:p>
          <a:p>
            <a:r>
              <a:rPr lang="en-US" u="sng" dirty="0" smtClean="0"/>
              <a:t>Foreign exchange programs</a:t>
            </a:r>
            <a:r>
              <a:rPr lang="en-US" dirty="0" smtClean="0"/>
              <a:t> </a:t>
            </a:r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u="sng" dirty="0" smtClean="0"/>
              <a:t>an opportunity to study</a:t>
            </a:r>
            <a:r>
              <a:rPr lang="en-US" dirty="0" smtClean="0"/>
              <a:t> </a:t>
            </a:r>
            <a:endParaRPr lang="ru-RU" dirty="0" smtClean="0"/>
          </a:p>
          <a:p>
            <a:r>
              <a:rPr lang="en-US" u="sng" dirty="0" smtClean="0"/>
              <a:t>accepts</a:t>
            </a:r>
            <a:r>
              <a:rPr lang="en-US" dirty="0" smtClean="0"/>
              <a:t> </a:t>
            </a:r>
            <a:endParaRPr lang="ru-RU" dirty="0" smtClean="0"/>
          </a:p>
          <a:p>
            <a:r>
              <a:rPr lang="en-US" u="sng" dirty="0" smtClean="0"/>
              <a:t>to find a counterpart</a:t>
            </a:r>
            <a:r>
              <a:rPr lang="en-US" dirty="0" smtClean="0"/>
              <a:t> </a:t>
            </a:r>
            <a:endParaRPr lang="ru-RU" dirty="0" smtClean="0"/>
          </a:p>
          <a:p>
            <a:r>
              <a:rPr lang="en-US" u="sng" dirty="0" smtClean="0"/>
              <a:t>a host family</a:t>
            </a:r>
            <a:r>
              <a:rPr lang="en-US" dirty="0" smtClean="0"/>
              <a:t> </a:t>
            </a:r>
            <a:endParaRPr lang="ru-RU" dirty="0" smtClean="0"/>
          </a:p>
          <a:p>
            <a:r>
              <a:rPr lang="en-US" u="sng" dirty="0" smtClean="0"/>
              <a:t>a designated place</a:t>
            </a:r>
            <a:r>
              <a:rPr lang="en-US" dirty="0" smtClean="0"/>
              <a:t> </a:t>
            </a:r>
            <a:endParaRPr lang="ru-RU" dirty="0" smtClean="0"/>
          </a:p>
          <a:p>
            <a:r>
              <a:rPr lang="en-US" u="sng" dirty="0" smtClean="0"/>
              <a:t>broadening their social horizons</a:t>
            </a:r>
            <a:endParaRPr lang="ru-RU" u="sng" dirty="0" smtClean="0"/>
          </a:p>
          <a:p>
            <a:r>
              <a:rPr lang="en-US" u="sng" dirty="0" smtClean="0"/>
              <a:t>the host country</a:t>
            </a:r>
            <a:r>
              <a:rPr lang="en-US" dirty="0" smtClean="0"/>
              <a:t> </a:t>
            </a:r>
            <a:endParaRPr lang="ru-RU" dirty="0" smtClean="0"/>
          </a:p>
          <a:p>
            <a:r>
              <a:rPr lang="en-US" u="sng" dirty="0" smtClean="0">
                <a:hlinkClick r:id="rId4" tooltip="Academic credit"/>
              </a:rPr>
              <a:t>academic credit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Answer the questions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lvl="0" indent="-514350">
              <a:buFont typeface="+mj-lt"/>
              <a:buAutoNum type="arabicPeriod"/>
            </a:pPr>
            <a:r>
              <a:rPr lang="en-US" dirty="0" smtClean="0"/>
              <a:t>What is </a:t>
            </a:r>
            <a:r>
              <a:rPr lang="en-US" u="sng" dirty="0" smtClean="0"/>
              <a:t> </a:t>
            </a:r>
            <a:r>
              <a:rPr lang="en-US" dirty="0" smtClean="0"/>
              <a:t>student exchange program ?</a:t>
            </a:r>
            <a:endParaRPr lang="ru-RU" dirty="0" smtClean="0"/>
          </a:p>
          <a:p>
            <a:pPr marL="514350" lvl="0" indent="-514350">
              <a:buFont typeface="+mj-lt"/>
              <a:buAutoNum type="arabicPeriod"/>
            </a:pPr>
            <a:r>
              <a:rPr lang="en-US" dirty="0" smtClean="0"/>
              <a:t>Does it require only international travel?</a:t>
            </a:r>
            <a:endParaRPr lang="ru-RU" dirty="0" smtClean="0"/>
          </a:p>
          <a:p>
            <a:pPr marL="514350" lvl="0" indent="-514350">
              <a:buFont typeface="+mj-lt"/>
              <a:buAutoNum type="arabicPeriod"/>
            </a:pPr>
            <a:r>
              <a:rPr lang="en-US" dirty="0" smtClean="0"/>
              <a:t>What do foreign exchange programs provide?</a:t>
            </a:r>
            <a:endParaRPr lang="ru-RU" dirty="0" smtClean="0"/>
          </a:p>
          <a:p>
            <a:pPr marL="514350" lvl="0" indent="-514350">
              <a:buFont typeface="+mj-lt"/>
              <a:buAutoNum type="arabicPeriod"/>
            </a:pPr>
            <a:r>
              <a:rPr lang="en-US" dirty="0" smtClean="0"/>
              <a:t>What does the term "exchange" mean?</a:t>
            </a: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Where can exchange students live?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 What are the purposes of student exchanges?</a:t>
            </a:r>
            <a:endParaRPr lang="ru-RU" dirty="0" smtClean="0"/>
          </a:p>
          <a:p>
            <a:pPr lvl="0"/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«Types of exchange programs»</a:t>
            </a: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the difference between short-term and long-term exchanges?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4" name="Picture 6" descr="http://vecher.kz/images/news/2016/126/9-0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1670" y="3214686"/>
            <a:ext cx="5257380" cy="31831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61</Words>
  <PresentationFormat>Экран (4:3)</PresentationFormat>
  <Paragraphs>41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Students’  Exchange Programs</vt:lpstr>
      <vt:lpstr>Repeat</vt:lpstr>
      <vt:lpstr>Translate</vt:lpstr>
      <vt:lpstr>Answer the questions</vt:lpstr>
      <vt:lpstr>«Types of exchange programs»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Students’  Exchange Programs</dc:title>
  <cp:lastModifiedBy>альберт</cp:lastModifiedBy>
  <cp:revision>19</cp:revision>
  <dcterms:modified xsi:type="dcterms:W3CDTF">2017-03-11T14:50:03Z</dcterms:modified>
</cp:coreProperties>
</file>